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65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01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87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64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87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63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87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5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39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11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C10C-CDF5-4548-BAD1-189E13983279}" type="datetimeFigureOut">
              <a:rPr lang="fr-FR" smtClean="0"/>
              <a:t>01/01/2018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6EE72-6B8C-4BA9-AD99-858B419A5C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53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fr-RE" dirty="0"/>
              <a:t>Concours de calcul rapide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Quart de finale</a:t>
            </a:r>
          </a:p>
          <a:p>
            <a:endParaRPr lang="fr-RE" dirty="0"/>
          </a:p>
          <a:p>
            <a:r>
              <a:rPr lang="fr-RE" dirty="0"/>
              <a:t>Année scolaire 2017-2018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15D2A5C-B9FD-43AB-9699-025415F0959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8680"/>
            <a:ext cx="1800200" cy="1872208"/>
          </a:xfrm>
          <a:prstGeom prst="rect">
            <a:avLst/>
          </a:prstGeom>
        </p:spPr>
      </p:pic>
      <p:pic>
        <p:nvPicPr>
          <p:cNvPr id="7" name="Image 6" descr="C:\Users\User\Desktop\LOGO CEDAACE.jpg">
            <a:extLst>
              <a:ext uri="{FF2B5EF4-FFF2-40B4-BE49-F238E27FC236}">
                <a16:creationId xmlns:a16="http://schemas.microsoft.com/office/drawing/2014/main" id="{54C5B0CA-A5EF-49D5-BFEB-FE79125FF6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40" y="836712"/>
            <a:ext cx="1080120" cy="114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4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4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7D555C-C1B4-4830-A9EB-9E36B8939D4F}"/>
              </a:ext>
            </a:extLst>
          </p:cNvPr>
          <p:cNvSpPr txBox="1">
            <a:spLocks/>
          </p:cNvSpPr>
          <p:nvPr/>
        </p:nvSpPr>
        <p:spPr>
          <a:xfrm>
            <a:off x="323528" y="908720"/>
            <a:ext cx="84969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RE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RE" dirty="0"/>
              <a:t>Si Paul mange trois dixièmes de cette tablette de chocolat, combien de carrés de chocolat va-t-il rester ?</a:t>
            </a:r>
            <a:endParaRPr lang="fr-FR" dirty="0"/>
          </a:p>
        </p:txBody>
      </p:sp>
      <p:pic>
        <p:nvPicPr>
          <p:cNvPr id="7" name="Picture 2" descr="Tablette foncée de chocolat d'isolement sur le fond blanc Images libres de droits">
            <a:extLst>
              <a:ext uri="{FF2B5EF4-FFF2-40B4-BE49-F238E27FC236}">
                <a16:creationId xmlns:a16="http://schemas.microsoft.com/office/drawing/2014/main" id="{D2E601CB-615B-4A62-A2BD-C99E86C92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0434"/>
            <a:ext cx="6552728" cy="422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6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0"/>
    </mc:Choice>
    <mc:Fallback xmlns="">
      <p:transition spd="slow" advClick="0" advTm="5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Cinquième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1 minute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486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616"/>
            <a:ext cx="8229600" cy="1143000"/>
          </a:xfrm>
        </p:spPr>
        <p:txBody>
          <a:bodyPr/>
          <a:lstStyle/>
          <a:p>
            <a:r>
              <a:rPr lang="fr-RE" dirty="0"/>
              <a:t>5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4319AC7-EF29-4E99-B6DC-8ED934572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56" y="1782076"/>
            <a:ext cx="8327776" cy="5071308"/>
          </a:xfrm>
          <a:prstGeom prst="rect">
            <a:avLst/>
          </a:prstGeom>
        </p:spPr>
      </p:pic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708EAD2-9F3F-4A2A-A7AA-F04AD9A49080}"/>
              </a:ext>
            </a:extLst>
          </p:cNvPr>
          <p:cNvSpPr txBox="1">
            <a:spLocks/>
          </p:cNvSpPr>
          <p:nvPr/>
        </p:nvSpPr>
        <p:spPr>
          <a:xfrm>
            <a:off x="355760" y="1268760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/>
              <a:t>Combien pèse Lisa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86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Sixième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1 minute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74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1143000"/>
          </a:xfrm>
        </p:spPr>
        <p:txBody>
          <a:bodyPr/>
          <a:lstStyle/>
          <a:p>
            <a:r>
              <a:rPr lang="fr-RE" dirty="0"/>
              <a:t>6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38E3232-23D6-43D4-A8B2-C64D4013F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fr-RE" dirty="0"/>
              <a:t>Quelle est l’aire de cette figure en unités d’aire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2342EE-EE2E-459F-9900-939E0CE3A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276" y="2708920"/>
            <a:ext cx="1668644" cy="108011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62F3FD8-803F-4E96-A76F-9ED3E61AD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256" y="1988840"/>
            <a:ext cx="4557940" cy="454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5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Fin de l’épreuve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Merci de votre participation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47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Présentation du diaporama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RE" dirty="0"/>
              <a:t>Le présent diaporama va permettre aux élèves de prendre connaissance des six activités mentales proposées dans le cadre de l’épreuve.</a:t>
            </a:r>
          </a:p>
          <a:p>
            <a:pPr marL="0" indent="0" algn="just">
              <a:buNone/>
            </a:pPr>
            <a:r>
              <a:rPr lang="fr-RE" dirty="0"/>
              <a:t>Les activités proposées sont de difficulté progressive (40 s de recherche pour les deux premières, 50 s de recherche pour les deux suivantes, 1 min pour les deux dernières).</a:t>
            </a:r>
          </a:p>
          <a:p>
            <a:pPr marL="0" indent="0" algn="just">
              <a:buNone/>
            </a:pPr>
            <a:r>
              <a:rPr lang="fr-RE" dirty="0">
                <a:solidFill>
                  <a:srgbClr val="FF0000"/>
                </a:solidFill>
              </a:rPr>
              <a:t>Attention, les diapositives contenant les activités mentales ne s’afficheront donc que sur une durée limitée !</a:t>
            </a:r>
          </a:p>
          <a:p>
            <a:pPr marL="0" indent="0" algn="just">
              <a:buNone/>
            </a:pPr>
            <a:r>
              <a:rPr lang="fr-RE" dirty="0"/>
              <a:t>Le brouillon est autorisé et les élèves doivent inscrire leur réponse sur le document prévu dans le temps imparti.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2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Première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40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01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1</a:t>
            </a:r>
            <a:r>
              <a:rPr lang="fr-RE" baseline="30000" dirty="0"/>
              <a:t>ère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RE" dirty="0"/>
              <a:t>Trouve le nombre manquant :</a:t>
            </a:r>
          </a:p>
          <a:p>
            <a:pPr marL="0" indent="0">
              <a:buNone/>
            </a:pPr>
            <a:endParaRPr lang="fr-RE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9CC81A-EA0E-4462-924A-50BD3CB08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996952"/>
            <a:ext cx="771813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5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Deuxième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40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324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RE" dirty="0"/>
              <a:t>2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RE" dirty="0"/>
              <a:t>Arrivé à </a:t>
            </a:r>
            <a:r>
              <a:rPr lang="fr-RE" dirty="0" err="1"/>
              <a:t>Mont-Vert</a:t>
            </a:r>
            <a:r>
              <a:rPr lang="fr-RE" dirty="0"/>
              <a:t> les Bas, combien de kilomètres me reste-t-il à parcourir pour arriver à Saint-Pierre ?</a:t>
            </a:r>
            <a:endParaRPr lang="fr-FR" dirty="0"/>
          </a:p>
        </p:txBody>
      </p:sp>
      <p:pic>
        <p:nvPicPr>
          <p:cNvPr id="1026" name="Picture 2" descr="http://www.randoreunion.fr/v060605_m.jpg">
            <a:extLst>
              <a:ext uri="{FF2B5EF4-FFF2-40B4-BE49-F238E27FC236}">
                <a16:creationId xmlns:a16="http://schemas.microsoft.com/office/drawing/2014/main" id="{2B24380E-3181-4E47-B6D8-F5B992E89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22" y="2991495"/>
            <a:ext cx="4789156" cy="359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55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Troisième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50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32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9833" y="-31960"/>
            <a:ext cx="8229600" cy="1143000"/>
          </a:xfrm>
        </p:spPr>
        <p:txBody>
          <a:bodyPr/>
          <a:lstStyle/>
          <a:p>
            <a:r>
              <a:rPr lang="fr-RE" dirty="0"/>
              <a:t>3</a:t>
            </a:r>
            <a:r>
              <a:rPr lang="fr-RE" baseline="30000" dirty="0"/>
              <a:t>e</a:t>
            </a:r>
            <a:r>
              <a:rPr lang="fr-RE" dirty="0"/>
              <a:t> activité 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567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r-RE" sz="1800" dirty="0"/>
          </a:p>
          <a:p>
            <a:pPr marL="0" indent="0">
              <a:buNone/>
            </a:pPr>
            <a:r>
              <a:rPr lang="fr-RE" dirty="0"/>
              <a:t>Combien y a-t-il d’élèves non nageurs en tout ?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BBD21B7-B565-4176-848D-DB4EE686B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01" y="1556792"/>
            <a:ext cx="8229600" cy="517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0"/>
    </mc:Choice>
    <mc:Fallback xmlns="">
      <p:transition spd="slow" advClick="0" advTm="5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RE" dirty="0"/>
              <a:t>Quatrième activité mentale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RE" dirty="0"/>
              <a:t>Durée : 50 secondes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54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237</Words>
  <Application>Microsoft Office PowerPoint</Application>
  <PresentationFormat>Affichage à l'écran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Concours de calcul rapide</vt:lpstr>
      <vt:lpstr>Présentation du diaporama</vt:lpstr>
      <vt:lpstr>Première activité mentale</vt:lpstr>
      <vt:lpstr>1ère activité mentale</vt:lpstr>
      <vt:lpstr>Deuxième activité mentale</vt:lpstr>
      <vt:lpstr>2e activité mentale</vt:lpstr>
      <vt:lpstr>Troisième activité mentale</vt:lpstr>
      <vt:lpstr>3e activité mentale</vt:lpstr>
      <vt:lpstr>Quatrième activité mentale</vt:lpstr>
      <vt:lpstr>4e activité mentale</vt:lpstr>
      <vt:lpstr>Cinquième activité mentale</vt:lpstr>
      <vt:lpstr>5e activité mentale</vt:lpstr>
      <vt:lpstr>Sixième activité mentale</vt:lpstr>
      <vt:lpstr>6e activité mentale</vt:lpstr>
      <vt:lpstr>Fin de l’épreuve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de calcul rapide</dc:title>
  <dc:creator>BOBER</dc:creator>
  <cp:lastModifiedBy>Matthieu BOBER</cp:lastModifiedBy>
  <cp:revision>36</cp:revision>
  <dcterms:created xsi:type="dcterms:W3CDTF">2016-11-29T05:46:34Z</dcterms:created>
  <dcterms:modified xsi:type="dcterms:W3CDTF">2018-01-01T20:11:45Z</dcterms:modified>
</cp:coreProperties>
</file>