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6" r:id="rId9"/>
    <p:sldId id="261" r:id="rId10"/>
    <p:sldId id="267" r:id="rId11"/>
    <p:sldId id="262" r:id="rId12"/>
    <p:sldId id="268" r:id="rId13"/>
    <p:sldId id="263" r:id="rId14"/>
    <p:sldId id="269" r:id="rId15"/>
    <p:sldId id="270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C10C-CDF5-4548-BAD1-189E13983279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EE72-6B8C-4BA9-AD99-858B419A5C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165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C10C-CDF5-4548-BAD1-189E13983279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EE72-6B8C-4BA9-AD99-858B419A5C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01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C10C-CDF5-4548-BAD1-189E13983279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EE72-6B8C-4BA9-AD99-858B419A5C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87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C10C-CDF5-4548-BAD1-189E13983279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EE72-6B8C-4BA9-AD99-858B419A5C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64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C10C-CDF5-4548-BAD1-189E13983279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EE72-6B8C-4BA9-AD99-858B419A5C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1871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C10C-CDF5-4548-BAD1-189E13983279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EE72-6B8C-4BA9-AD99-858B419A5C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630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C10C-CDF5-4548-BAD1-189E13983279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EE72-6B8C-4BA9-AD99-858B419A5C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187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C10C-CDF5-4548-BAD1-189E13983279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EE72-6B8C-4BA9-AD99-858B419A5C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51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C10C-CDF5-4548-BAD1-189E13983279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EE72-6B8C-4BA9-AD99-858B419A5C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39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C10C-CDF5-4548-BAD1-189E13983279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EE72-6B8C-4BA9-AD99-858B419A5C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91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C10C-CDF5-4548-BAD1-189E13983279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EE72-6B8C-4BA9-AD99-858B419A5C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11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8C10C-CDF5-4548-BAD1-189E13983279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6EE72-6B8C-4BA9-AD99-858B419A5C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453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/>
          <a:lstStyle/>
          <a:p>
            <a:r>
              <a:rPr lang="fr-RE" dirty="0"/>
              <a:t>Concours de calcul rapide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RE" dirty="0"/>
              <a:t>Demi-finale</a:t>
            </a:r>
          </a:p>
          <a:p>
            <a:endParaRPr lang="fr-RE" dirty="0"/>
          </a:p>
          <a:p>
            <a:r>
              <a:rPr lang="fr-RE" dirty="0"/>
              <a:t>Année scolaire 2017-2018</a:t>
            </a:r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15D2A5C-B9FD-43AB-9699-025415F0959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48680"/>
            <a:ext cx="1800200" cy="1872208"/>
          </a:xfrm>
          <a:prstGeom prst="rect">
            <a:avLst/>
          </a:prstGeom>
        </p:spPr>
      </p:pic>
      <p:pic>
        <p:nvPicPr>
          <p:cNvPr id="7" name="Image 6" descr="C:\Users\User\Desktop\LOGO CEDAACE.jpg">
            <a:extLst>
              <a:ext uri="{FF2B5EF4-FFF2-40B4-BE49-F238E27FC236}">
                <a16:creationId xmlns:a16="http://schemas.microsoft.com/office/drawing/2014/main" id="{54C5B0CA-A5EF-49D5-BFEB-FE79125FF68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40" y="836712"/>
            <a:ext cx="1080120" cy="114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44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RE" dirty="0"/>
              <a:t>4</a:t>
            </a:r>
            <a:r>
              <a:rPr lang="fr-RE" baseline="30000" dirty="0"/>
              <a:t>e</a:t>
            </a:r>
            <a:r>
              <a:rPr lang="fr-RE" dirty="0"/>
              <a:t> activité mentale</a:t>
            </a:r>
            <a:endParaRPr lang="fr-FR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A37D555C-C1B4-4830-A9EB-9E36B8939D4F}"/>
              </a:ext>
            </a:extLst>
          </p:cNvPr>
          <p:cNvSpPr txBox="1">
            <a:spLocks/>
          </p:cNvSpPr>
          <p:nvPr/>
        </p:nvSpPr>
        <p:spPr>
          <a:xfrm>
            <a:off x="323528" y="908720"/>
            <a:ext cx="849694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RE" sz="1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ED53B2F-93B6-45D8-9908-3F82B08CB009}"/>
              </a:ext>
            </a:extLst>
          </p:cNvPr>
          <p:cNvSpPr/>
          <p:nvPr/>
        </p:nvSpPr>
        <p:spPr>
          <a:xfrm>
            <a:off x="457200" y="1417638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RE" sz="3200" dirty="0"/>
              <a:t>Lorsqu’on lit à haute voix l’ensemble des nombres entiers de 1 à 100, combien de fois prononce-t-on le mot « QUATRE » ?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1D315E4-43D7-4026-9455-2595E2E0FF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32" y="3430632"/>
            <a:ext cx="8880336" cy="223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6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0"/>
    </mc:Choice>
    <mc:Fallback xmlns="">
      <p:transition spd="slow" advClick="0" advTm="5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RE" dirty="0"/>
              <a:t>Cinquième activité mentale</a:t>
            </a:r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RE" dirty="0"/>
              <a:t>Durée : 1 minute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486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616"/>
            <a:ext cx="8229600" cy="1143000"/>
          </a:xfrm>
        </p:spPr>
        <p:txBody>
          <a:bodyPr/>
          <a:lstStyle/>
          <a:p>
            <a:r>
              <a:rPr lang="fr-RE" dirty="0"/>
              <a:t>5</a:t>
            </a:r>
            <a:r>
              <a:rPr lang="fr-RE" baseline="30000" dirty="0"/>
              <a:t>e</a:t>
            </a:r>
            <a:r>
              <a:rPr lang="fr-RE" dirty="0"/>
              <a:t> activité mentale</a:t>
            </a:r>
            <a:endParaRPr lang="fr-FR" dirty="0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0708EAD2-9F3F-4A2A-A7AA-F04AD9A49080}"/>
              </a:ext>
            </a:extLst>
          </p:cNvPr>
          <p:cNvSpPr txBox="1">
            <a:spLocks/>
          </p:cNvSpPr>
          <p:nvPr/>
        </p:nvSpPr>
        <p:spPr>
          <a:xfrm>
            <a:off x="359024" y="980728"/>
            <a:ext cx="87849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RE" dirty="0"/>
              <a:t>Si j’achète les vêtements ci-dessous et que je paie avec un billet de 100 €, combien va-t-on me rendre?</a:t>
            </a:r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21E3CEF-823F-49EE-ABDD-F168EEA097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409" y="2568020"/>
            <a:ext cx="7339888" cy="428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62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RE" dirty="0"/>
              <a:t>Sixième activité mentale</a:t>
            </a:r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RE" dirty="0"/>
              <a:t>Durée : 1 minute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074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2048"/>
            <a:ext cx="8229600" cy="1143000"/>
          </a:xfrm>
        </p:spPr>
        <p:txBody>
          <a:bodyPr/>
          <a:lstStyle/>
          <a:p>
            <a:r>
              <a:rPr lang="fr-RE" dirty="0"/>
              <a:t>6</a:t>
            </a:r>
            <a:r>
              <a:rPr lang="fr-RE" baseline="30000" dirty="0"/>
              <a:t>e</a:t>
            </a:r>
            <a:r>
              <a:rPr lang="fr-RE" dirty="0"/>
              <a:t> activité mentale</a:t>
            </a:r>
            <a:endParaRPr lang="fr-FR" dirty="0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9FFE0BBA-0D77-45E5-914D-389C8DB5B80E}"/>
              </a:ext>
            </a:extLst>
          </p:cNvPr>
          <p:cNvSpPr txBox="1">
            <a:spLocks/>
          </p:cNvSpPr>
          <p:nvPr/>
        </p:nvSpPr>
        <p:spPr>
          <a:xfrm>
            <a:off x="359024" y="980728"/>
            <a:ext cx="87849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Cette figure, constituée de six carrés identiques, a une aire de 54 cm</a:t>
            </a:r>
            <a:r>
              <a:rPr lang="fr-FR" baseline="30000" dirty="0"/>
              <a:t>2</a:t>
            </a:r>
            <a:r>
              <a:rPr lang="fr-FR" dirty="0"/>
              <a:t>. Combien mesure le périmètre de cette figure ?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E82D962-83C7-45C4-BE1C-D2128DFE8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3976" y="2492896"/>
            <a:ext cx="4376048" cy="420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75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RE" dirty="0"/>
              <a:t>Fin de l’épreuve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RE" dirty="0"/>
              <a:t>Merci de votre participation 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3478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RE" dirty="0"/>
              <a:t>Présentation du diaporama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fr-RE" dirty="0"/>
              <a:t>Le présent diaporama va permettre aux élèves de prendre connaissance des six activités mentales proposées dans le cadre de l’épreuve.</a:t>
            </a:r>
          </a:p>
          <a:p>
            <a:pPr marL="0" indent="0" algn="just">
              <a:buNone/>
            </a:pPr>
            <a:r>
              <a:rPr lang="fr-RE" dirty="0"/>
              <a:t>Les activités proposées sont de difficulté progressive (40 s de recherche pour les deux premières, 50 s de recherche pour les deux suivantes, 1 min pour les deux dernières).</a:t>
            </a:r>
          </a:p>
          <a:p>
            <a:pPr marL="0" indent="0" algn="just">
              <a:buNone/>
            </a:pPr>
            <a:r>
              <a:rPr lang="fr-RE" dirty="0">
                <a:solidFill>
                  <a:srgbClr val="FF0000"/>
                </a:solidFill>
              </a:rPr>
              <a:t>Attention, les diapositives contenant les activités mentales ne s’afficheront donc que sur une durée limitée !</a:t>
            </a:r>
          </a:p>
          <a:p>
            <a:pPr marL="0" indent="0" algn="just">
              <a:buNone/>
            </a:pPr>
            <a:r>
              <a:rPr lang="fr-RE" dirty="0"/>
              <a:t>Le brouillon est autorisé et les élèves doivent inscrire leur réponse sur le document prévu dans le temps imparti.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23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RE" dirty="0"/>
              <a:t>Première activité mentale</a:t>
            </a:r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RE" dirty="0"/>
              <a:t>Durée : 40 secondes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501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RE" dirty="0"/>
              <a:t>1</a:t>
            </a:r>
            <a:r>
              <a:rPr lang="fr-RE" baseline="30000" dirty="0"/>
              <a:t>ère</a:t>
            </a:r>
            <a:r>
              <a:rPr lang="fr-RE" dirty="0"/>
              <a:t> activité mentale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8448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RE" dirty="0"/>
              <a:t>Combien y a-t-il d’étoiles en tout ?</a:t>
            </a:r>
          </a:p>
          <a:p>
            <a:pPr marL="0" indent="0">
              <a:buNone/>
            </a:pPr>
            <a:endParaRPr lang="fr-RE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9E57CB0-26B9-4B3C-9BCC-B528F7EF87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131413"/>
            <a:ext cx="6048672" cy="4623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756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/>
    </mc:Choice>
    <mc:Fallback xmlns="">
      <p:transition spd="slow" advClick="0" advTm="4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RE" dirty="0"/>
              <a:t>Deuxième activité mentale</a:t>
            </a:r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RE" dirty="0"/>
              <a:t>Durée : 40 secondes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324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RE" dirty="0"/>
              <a:t>2</a:t>
            </a:r>
            <a:r>
              <a:rPr lang="fr-RE" baseline="30000" dirty="0"/>
              <a:t>e</a:t>
            </a:r>
            <a:r>
              <a:rPr lang="fr-RE" dirty="0"/>
              <a:t> activité mentale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41763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RE" dirty="0"/>
              <a:t>Trouve le nombre manquant :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2EC37E3-D533-42DB-B805-348743E3B0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24944"/>
            <a:ext cx="9144000" cy="138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556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/>
    </mc:Choice>
    <mc:Fallback xmlns="">
      <p:transition spd="slow" advClick="0" advTm="4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RE" dirty="0"/>
              <a:t>Troisième activité mentale</a:t>
            </a:r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RE" dirty="0"/>
              <a:t>Durée : 50 secondes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232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9833" y="-31960"/>
            <a:ext cx="8229600" cy="1143000"/>
          </a:xfrm>
        </p:spPr>
        <p:txBody>
          <a:bodyPr/>
          <a:lstStyle/>
          <a:p>
            <a:r>
              <a:rPr lang="fr-RE" dirty="0"/>
              <a:t>3</a:t>
            </a:r>
            <a:r>
              <a:rPr lang="fr-RE" baseline="30000" dirty="0"/>
              <a:t>e</a:t>
            </a:r>
            <a:r>
              <a:rPr lang="fr-RE" dirty="0"/>
              <a:t> activité mentale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843" y="1556792"/>
            <a:ext cx="903649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RE" dirty="0"/>
              <a:t>Quel est le nombre de chiens mâles du quartier 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F65A14B-AB3D-4703-98DE-3D7C78E38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43" y="2636912"/>
            <a:ext cx="898733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33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0"/>
    </mc:Choice>
    <mc:Fallback xmlns="">
      <p:transition spd="slow" advClick="0" advTm="5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RE" dirty="0"/>
              <a:t>Quatrième activité mentale</a:t>
            </a:r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RE" dirty="0"/>
              <a:t>Durée : 50 secondes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546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258</Words>
  <Application>Microsoft Office PowerPoint</Application>
  <PresentationFormat>Affichage à l'écran (4:3)</PresentationFormat>
  <Paragraphs>35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8" baseType="lpstr">
      <vt:lpstr>Arial</vt:lpstr>
      <vt:lpstr>Calibri</vt:lpstr>
      <vt:lpstr>Thème Office</vt:lpstr>
      <vt:lpstr>Concours de calcul rapide</vt:lpstr>
      <vt:lpstr>Présentation du diaporama</vt:lpstr>
      <vt:lpstr>Première activité mentale</vt:lpstr>
      <vt:lpstr>1ère activité mentale</vt:lpstr>
      <vt:lpstr>Deuxième activité mentale</vt:lpstr>
      <vt:lpstr>2e activité mentale</vt:lpstr>
      <vt:lpstr>Troisième activité mentale</vt:lpstr>
      <vt:lpstr>3e activité mentale</vt:lpstr>
      <vt:lpstr>Quatrième activité mentale</vt:lpstr>
      <vt:lpstr>4e activité mentale</vt:lpstr>
      <vt:lpstr>Cinquième activité mentale</vt:lpstr>
      <vt:lpstr>5e activité mentale</vt:lpstr>
      <vt:lpstr>Sixième activité mentale</vt:lpstr>
      <vt:lpstr>6e activité mentale</vt:lpstr>
      <vt:lpstr>Fin de l’épreuve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Concours de calcul rapide</dc:title>
  <dc:creator>BOBER</dc:creator>
  <cp:lastModifiedBy>Matthieu BOBER</cp:lastModifiedBy>
  <cp:revision>43</cp:revision>
  <dcterms:created xsi:type="dcterms:W3CDTF">2016-11-29T05:46:34Z</dcterms:created>
  <dcterms:modified xsi:type="dcterms:W3CDTF">2018-01-01T21:56:45Z</dcterms:modified>
</cp:coreProperties>
</file>